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7" r:id="rId2"/>
    <p:sldId id="258" r:id="rId3"/>
  </p:sldIdLst>
  <p:sldSz cx="9144000" cy="6858000" type="screen4x3"/>
  <p:notesSz cx="6761163" cy="994251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6600"/>
    <a:srgbClr val="009900"/>
    <a:srgbClr val="008000"/>
    <a:srgbClr val="A8246E"/>
    <a:srgbClr val="5DFFA6"/>
    <a:srgbClr val="B2C7E0"/>
    <a:srgbClr val="DBE7C3"/>
    <a:srgbClr val="00B85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00" autoAdjust="0"/>
    <p:restoredTop sz="91415" autoAdjust="0"/>
  </p:normalViewPr>
  <p:slideViewPr>
    <p:cSldViewPr>
      <p:cViewPr>
        <p:scale>
          <a:sx n="64" d="100"/>
          <a:sy n="64" d="100"/>
        </p:scale>
        <p:origin x="-1920" y="-422"/>
      </p:cViewPr>
      <p:guideLst>
        <p:guide orient="horz" pos="2880"/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DF98DA6-C251-4B02-A883-7AED055AE324}" type="datetimeFigureOut">
              <a:rPr lang="ru-RU"/>
              <a:pPr>
                <a:defRPr/>
              </a:pPr>
              <a:t>26.12.2021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5350" y="746125"/>
            <a:ext cx="4970463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275" y="4722813"/>
            <a:ext cx="5408613" cy="4473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245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50" y="9442450"/>
            <a:ext cx="2930525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FC01BC05-8ABA-468D-85C9-CE2D3C61A94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518FE0-0353-4112-9C8A-157163E622D3}" type="datetime1">
              <a:rPr lang="ru-RU"/>
              <a:pPr>
                <a:defRPr/>
              </a:pPr>
              <a:t>26.12.2021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82E4B-1E4E-469A-BDAE-9570DF1EF5A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CCBDEE-3A4A-4A57-B900-3565E6F2803C}" type="datetime1">
              <a:rPr lang="ru-RU"/>
              <a:pPr>
                <a:defRPr/>
              </a:pPr>
              <a:t>26.12.2021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DBF8CB-68E6-4D99-B63C-A1113815F6D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41724F-15FF-4EEE-8A52-6BDF7262953B}" type="datetime1">
              <a:rPr lang="ru-RU"/>
              <a:pPr>
                <a:defRPr/>
              </a:pPr>
              <a:t>26.12.2021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49F55A-A986-4C3A-9CB1-B59619D521C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FD178A-C838-48EF-AD9C-C30D87B3CAA9}" type="datetime1">
              <a:rPr lang="ru-RU"/>
              <a:pPr>
                <a:defRPr/>
              </a:pPr>
              <a:t>26.12.2021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66B434-96AD-493C-B49C-7EFD329E15C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4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4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F7AC0-65F4-40A7-8281-9C1131DC3EFC}" type="datetime1">
              <a:rPr lang="ru-RU"/>
              <a:pPr>
                <a:defRPr/>
              </a:pPr>
              <a:t>26.12.2021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63D5BC-59B2-4DEE-B600-D1CFFA41015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D39B0D-C1B8-4559-BB52-F9E5BBA18246}" type="datetime1">
              <a:rPr lang="ru-RU"/>
              <a:pPr>
                <a:defRPr/>
              </a:pPr>
              <a:t>26.12.2021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8E94CB-C0C2-4925-AFBD-CC71AEC1E21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1EEC5-CF11-4623-BF8A-C2011732A067}" type="datetime1">
              <a:rPr lang="ru-RU"/>
              <a:pPr>
                <a:defRPr/>
              </a:pPr>
              <a:t>26.12.2021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A5DEA-F330-4D78-8A34-7813A5E101B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1780B-239A-49BD-B941-876BF00E95C0}" type="datetime1">
              <a:rPr lang="ru-RU"/>
              <a:pPr>
                <a:defRPr/>
              </a:pPr>
              <a:t>26.12.2021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E5DF0-B23B-4836-89F2-B10C95DE1E2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8E3577-B90E-45F8-979F-853BE4E7D48E}" type="datetime1">
              <a:rPr lang="ru-RU"/>
              <a:pPr>
                <a:defRPr/>
              </a:pPr>
              <a:t>26.12.2021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A78944-CF30-4644-A2CA-90E5049812C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BE7176-B35C-4BE5-9198-ED89DEF90E11}" type="datetime1">
              <a:rPr lang="ru-RU"/>
              <a:pPr>
                <a:defRPr/>
              </a:pPr>
              <a:t>26.12.2021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093BE-AE9B-405A-BE92-696BA031C13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2BB336-457D-445C-9B6B-38FC04BF3655}" type="datetime1">
              <a:rPr lang="ru-RU"/>
              <a:pPr>
                <a:defRPr/>
              </a:pPr>
              <a:t>26.12.2021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D61A7-14B8-41AA-B6A2-2C8F8C3623C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11189" y="275167"/>
            <a:ext cx="80756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11189" y="1600202"/>
            <a:ext cx="8075612" cy="452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188" y="6356351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928A55B-67EB-404C-B707-8E6768316749}" type="datetime1">
              <a:rPr lang="ru-RU"/>
              <a:pPr>
                <a:defRPr/>
              </a:pPr>
              <a:t>26.12.2021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4818"/>
            <a:ext cx="2133600" cy="36406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86072D5-C79E-4658-AF9D-8383CC65AE3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6A5DEA-F330-4D78-8A34-7813A5E101B3}" type="slidenum">
              <a:rPr lang="ru-RU" altLang="ru-RU" smtClean="0"/>
              <a:pPr>
                <a:defRPr/>
              </a:pPr>
              <a:t>1</a:t>
            </a:fld>
            <a:endParaRPr lang="ru-RU" altLang="ru-RU"/>
          </a:p>
        </p:txBody>
      </p:sp>
      <p:pic>
        <p:nvPicPr>
          <p:cNvPr id="1026" name="Picture 2" descr="C:\Users\Ольга Юрьевна\Desktop\279 Образовательная деятельность 2021-2022.jpeg"/>
          <p:cNvPicPr>
            <a:picLocks noChangeAspect="1" noChangeArrowheads="1"/>
          </p:cNvPicPr>
          <p:nvPr/>
        </p:nvPicPr>
        <p:blipFill>
          <a:blip r:embed="rId2" cstate="print"/>
          <a:srcRect l="8571" t="6688" r="2857" b="4326"/>
          <a:stretch>
            <a:fillRect/>
          </a:stretch>
        </p:blipFill>
        <p:spPr bwMode="auto">
          <a:xfrm rot="16200000">
            <a:off x="1187993" y="-1286649"/>
            <a:ext cx="6768015" cy="91440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6A5DEA-F330-4D78-8A34-7813A5E101B3}" type="slidenum">
              <a:rPr lang="ru-RU" altLang="ru-RU" smtClean="0"/>
              <a:pPr>
                <a:defRPr/>
              </a:pPr>
              <a:t>2</a:t>
            </a:fld>
            <a:endParaRPr lang="ru-RU" altLang="ru-RU"/>
          </a:p>
        </p:txBody>
      </p:sp>
      <p:pic>
        <p:nvPicPr>
          <p:cNvPr id="2050" name="Picture 2" descr="C:\Users\Ольга Юрьевна\Desktop\279 образовательная деятельность 2021-2022 Продолжение.jpeg"/>
          <p:cNvPicPr>
            <a:picLocks noChangeAspect="1" noChangeArrowheads="1"/>
          </p:cNvPicPr>
          <p:nvPr/>
        </p:nvPicPr>
        <p:blipFill>
          <a:blip r:embed="rId2" cstate="print"/>
          <a:srcRect l="20004" r="2877" b="3670"/>
          <a:stretch>
            <a:fillRect/>
          </a:stretch>
        </p:blipFill>
        <p:spPr bwMode="auto">
          <a:xfrm rot="16200000">
            <a:off x="1345332" y="-157709"/>
            <a:ext cx="6525344" cy="68407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5568</TotalTime>
  <Words>2</Words>
  <Application>Microsoft Office PowerPoint</Application>
  <PresentationFormat>Экран (4:3)</PresentationFormat>
  <Paragraphs>2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2_Тема Office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Саубанова Л.И</dc:creator>
  <cp:lastModifiedBy>Ольга Юрьевна</cp:lastModifiedBy>
  <cp:revision>674</cp:revision>
  <cp:lastPrinted>2021-08-10T11:34:03Z</cp:lastPrinted>
  <dcterms:created xsi:type="dcterms:W3CDTF">2015-10-13T08:15:21Z</dcterms:created>
  <dcterms:modified xsi:type="dcterms:W3CDTF">2021-12-26T13:39:34Z</dcterms:modified>
</cp:coreProperties>
</file>